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2" r:id="rId2"/>
    <p:sldId id="373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30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4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e5a07d70-84ca-4877-9eca-aba608335b27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/>
              <a:t>Simply the best 1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157" y="768485"/>
            <a:ext cx="3001296" cy="150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id="{83B1DD83-00EC-493B-A291-3003A7D7F826}"/>
              </a:ext>
            </a:extLst>
          </p:cNvPr>
          <p:cNvSpPr txBox="1"/>
          <p:nvPr/>
        </p:nvSpPr>
        <p:spPr>
          <a:xfrm>
            <a:off x="895027" y="2269133"/>
            <a:ext cx="9748911" cy="286232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odaberi LEARN MORE.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4"/>
              </a:rPr>
              <a:t>https://www.e-sfera.hr/dodatni-digitalni-sadrzaji/e5a07d70-84ca-4877-9eca-aba608335b27/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/>
            <a:r>
              <a:rPr lang="hr-HR" sz="2400" b="1"/>
              <a:t>LARRY</a:t>
            </a:r>
            <a:endParaRPr lang="hr-HR" sz="2400" b="1" dirty="0"/>
          </a:p>
          <a:p>
            <a:pPr algn="ctr"/>
            <a:br>
              <a:rPr lang="hr-HR" b="1"/>
            </a:br>
            <a:r>
              <a:rPr lang="hr-HR" sz="2400" i="1"/>
              <a:t>Pročitaj tekst i riješi pripadajuće zadatke.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20147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C046684A-2F2B-42E8-99F4-B758C4410D9C}"/>
              </a:ext>
            </a:extLst>
          </p:cNvPr>
          <p:cNvSpPr txBox="1"/>
          <p:nvPr/>
        </p:nvSpPr>
        <p:spPr>
          <a:xfrm>
            <a:off x="1470498" y="1138136"/>
            <a:ext cx="92510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How many of you have got a pet?</a:t>
            </a:r>
          </a:p>
          <a:p>
            <a:pPr algn="ctr"/>
            <a:r>
              <a:rPr lang="hr-HR" sz="2400" i="1"/>
              <a:t>Koliko vas ima kućnog ljubimca?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kind of a pet have you got?</a:t>
            </a:r>
          </a:p>
          <a:p>
            <a:pPr algn="ctr"/>
            <a:r>
              <a:rPr lang="hr-HR" sz="2400" i="1"/>
              <a:t>Koju životinju imaš za kućnog ljubimca?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is your pet worst at?</a:t>
            </a:r>
          </a:p>
          <a:p>
            <a:pPr algn="ctr"/>
            <a:r>
              <a:rPr lang="hr-HR" sz="2400" i="1"/>
              <a:t>U čemu je tvoj kućni ljubimac najgori?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is your pet best at?</a:t>
            </a:r>
          </a:p>
          <a:p>
            <a:pPr algn="ctr"/>
            <a:r>
              <a:rPr lang="hr-HR" sz="2400" i="1"/>
              <a:t>U čemu je tvoj kućni ljubimac najbolji?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6AE48A5C-0219-441E-97F5-6F0A62D2D830}"/>
              </a:ext>
            </a:extLst>
          </p:cNvPr>
          <p:cNvSpPr/>
          <p:nvPr/>
        </p:nvSpPr>
        <p:spPr>
          <a:xfrm>
            <a:off x="2178996" y="963038"/>
            <a:ext cx="8356059" cy="4630366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689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1F62B6D-590D-4D00-9EB2-B408C3F5B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51220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3120FA2-EEF3-42E6-9B2A-ACABF323F210}"/>
              </a:ext>
            </a:extLst>
          </p:cNvPr>
          <p:cNvSpPr txBox="1"/>
          <p:nvPr/>
        </p:nvSpPr>
        <p:spPr>
          <a:xfrm>
            <a:off x="5695544" y="369651"/>
            <a:ext cx="5603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114.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13765313-72DE-4ED8-B959-BECEC2C23CEE}"/>
              </a:ext>
            </a:extLst>
          </p:cNvPr>
          <p:cNvSpPr txBox="1"/>
          <p:nvPr/>
        </p:nvSpPr>
        <p:spPr>
          <a:xfrm>
            <a:off x="5603131" y="1702341"/>
            <a:ext cx="57879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What kind of animals can you see?</a:t>
            </a:r>
          </a:p>
          <a:p>
            <a:r>
              <a:rPr lang="hr-HR" sz="2400" i="1"/>
              <a:t>Koju vrstu životinja možeš vidjeti na slikama?</a:t>
            </a:r>
          </a:p>
          <a:p>
            <a:endParaRPr lang="hr-HR" sz="2400"/>
          </a:p>
          <a:p>
            <a:r>
              <a:rPr lang="hr-HR" sz="2400"/>
              <a:t>They are all special because of something. What do you think makes them special?</a:t>
            </a:r>
          </a:p>
          <a:p>
            <a:r>
              <a:rPr lang="hr-HR" sz="2400" i="1"/>
              <a:t>Sve su posebne po nečemu. Što ih čini posebnima po tvom mišljenju?</a:t>
            </a:r>
          </a:p>
        </p:txBody>
      </p:sp>
    </p:spTree>
    <p:extLst>
      <p:ext uri="{BB962C8B-B14F-4D97-AF65-F5344CB8AC3E}">
        <p14:creationId xmlns:p14="http://schemas.microsoft.com/office/powerpoint/2010/main" val="403332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368ACDB-196E-4E9A-B236-CA91C2F3B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5394"/>
            <a:ext cx="8964950" cy="514932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8F6DFDE-E366-409C-A5FA-35D0533257BC}"/>
              </a:ext>
            </a:extLst>
          </p:cNvPr>
          <p:cNvSpPr txBox="1"/>
          <p:nvPr/>
        </p:nvSpPr>
        <p:spPr>
          <a:xfrm>
            <a:off x="124839" y="324585"/>
            <a:ext cx="8211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tekstove i napiši podnaslov iznad odgovarajućeg teksta.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8F3AB35C-1126-4B7F-A87A-7E23634751BB}"/>
              </a:ext>
            </a:extLst>
          </p:cNvPr>
          <p:cNvSpPr txBox="1"/>
          <p:nvPr/>
        </p:nvSpPr>
        <p:spPr>
          <a:xfrm>
            <a:off x="1332690" y="2538918"/>
            <a:ext cx="226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The oldest lady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A5D6574E-DCF5-42A5-975B-AC65F4EE3256}"/>
              </a:ext>
            </a:extLst>
          </p:cNvPr>
          <p:cNvSpPr txBox="1"/>
          <p:nvPr/>
        </p:nvSpPr>
        <p:spPr>
          <a:xfrm>
            <a:off x="5718243" y="2145347"/>
            <a:ext cx="226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The softest ball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ABDF846-4821-490A-A4F2-BAACBABA3FFD}"/>
              </a:ext>
            </a:extLst>
          </p:cNvPr>
          <p:cNvSpPr txBox="1"/>
          <p:nvPr/>
        </p:nvSpPr>
        <p:spPr>
          <a:xfrm>
            <a:off x="4247745" y="4250989"/>
            <a:ext cx="2736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The cleverest dog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B983B8CF-0DFA-4B48-A81F-8AFD20706660}"/>
              </a:ext>
            </a:extLst>
          </p:cNvPr>
          <p:cNvSpPr txBox="1"/>
          <p:nvPr/>
        </p:nvSpPr>
        <p:spPr>
          <a:xfrm>
            <a:off x="9178960" y="333607"/>
            <a:ext cx="27237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texts aloud. Read the  text as if you were that particular animal (a pig, a rabbit and a dog).</a:t>
            </a:r>
          </a:p>
          <a:p>
            <a:endParaRPr lang="hr-HR" sz="2400"/>
          </a:p>
          <a:p>
            <a:r>
              <a:rPr lang="hr-HR" sz="2400" i="1"/>
              <a:t>Pročitaj tekstove naglas. Svaki tekst pročitaj mijenjajući glasove tako da imitiraš glasove životinjskih vrsta kojima pripadaju Ernestine, Smurf i Francesca.</a:t>
            </a:r>
          </a:p>
        </p:txBody>
      </p:sp>
    </p:spTree>
    <p:extLst>
      <p:ext uri="{BB962C8B-B14F-4D97-AF65-F5344CB8AC3E}">
        <p14:creationId xmlns:p14="http://schemas.microsoft.com/office/powerpoint/2010/main" val="8239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B940761-E331-4CC9-8345-17A37502A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502" y="1795462"/>
            <a:ext cx="9791700" cy="326707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D1D1976-5C4F-402E-BC87-6CA4BA4BF06A}"/>
              </a:ext>
            </a:extLst>
          </p:cNvPr>
          <p:cNvSpPr txBox="1"/>
          <p:nvPr/>
        </p:nvSpPr>
        <p:spPr>
          <a:xfrm>
            <a:off x="760379" y="1032399"/>
            <a:ext cx="10671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rečenice i napiši početno slovo imena životinje na koju se odnosi rečenica. 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38B09B68-BFC1-4E92-815B-E3877ED1B40B}"/>
              </a:ext>
            </a:extLst>
          </p:cNvPr>
          <p:cNvSpPr txBox="1"/>
          <p:nvPr/>
        </p:nvSpPr>
        <p:spPr>
          <a:xfrm>
            <a:off x="4328809" y="3198166"/>
            <a:ext cx="398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E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A479A500-59E0-46E8-AA3D-DDBCD270E453}"/>
              </a:ext>
            </a:extLst>
          </p:cNvPr>
          <p:cNvSpPr txBox="1"/>
          <p:nvPr/>
        </p:nvSpPr>
        <p:spPr>
          <a:xfrm>
            <a:off x="5239966" y="3659831"/>
            <a:ext cx="343710" cy="475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E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B2BCA1DD-04A1-474B-BFF9-4EEF1BE1DC67}"/>
              </a:ext>
            </a:extLst>
          </p:cNvPr>
          <p:cNvSpPr txBox="1"/>
          <p:nvPr/>
        </p:nvSpPr>
        <p:spPr>
          <a:xfrm>
            <a:off x="5988996" y="4050957"/>
            <a:ext cx="398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F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C667EB86-C998-47EC-B7C3-4E13731923A9}"/>
              </a:ext>
            </a:extLst>
          </p:cNvPr>
          <p:cNvSpPr txBox="1"/>
          <p:nvPr/>
        </p:nvSpPr>
        <p:spPr>
          <a:xfrm>
            <a:off x="4646579" y="4512622"/>
            <a:ext cx="398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S</a:t>
            </a:r>
            <a:endParaRPr lang="hr-HR" b="1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50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181C8E0-DA87-4EC0-BFD6-ECB1889FD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4" y="121994"/>
            <a:ext cx="8983898" cy="509345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08B87BA4-79C2-44F4-A602-B860534D0231}"/>
              </a:ext>
            </a:extLst>
          </p:cNvPr>
          <p:cNvSpPr txBox="1"/>
          <p:nvPr/>
        </p:nvSpPr>
        <p:spPr>
          <a:xfrm>
            <a:off x="0" y="121994"/>
            <a:ext cx="6906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Smurf je terijer. Poveži pasmine sa slikama.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A54E7D64-9BA1-49DB-92C1-AA8778CA5C3F}"/>
              </a:ext>
            </a:extLst>
          </p:cNvPr>
          <p:cNvSpPr txBox="1"/>
          <p:nvPr/>
        </p:nvSpPr>
        <p:spPr>
          <a:xfrm>
            <a:off x="7315200" y="3725693"/>
            <a:ext cx="466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1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AA98A38-B1C9-4938-B369-7BB002600159}"/>
              </a:ext>
            </a:extLst>
          </p:cNvPr>
          <p:cNvSpPr txBox="1"/>
          <p:nvPr/>
        </p:nvSpPr>
        <p:spPr>
          <a:xfrm>
            <a:off x="6562928" y="1411718"/>
            <a:ext cx="466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2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99D68928-2161-41C3-9FAD-ACD1F228FBCE}"/>
              </a:ext>
            </a:extLst>
          </p:cNvPr>
          <p:cNvSpPr txBox="1"/>
          <p:nvPr/>
        </p:nvSpPr>
        <p:spPr>
          <a:xfrm>
            <a:off x="3790545" y="3725692"/>
            <a:ext cx="466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3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8796C42A-1B9D-411F-94A0-BAA0EBB46799}"/>
              </a:ext>
            </a:extLst>
          </p:cNvPr>
          <p:cNvSpPr txBox="1"/>
          <p:nvPr/>
        </p:nvSpPr>
        <p:spPr>
          <a:xfrm>
            <a:off x="5552872" y="3725691"/>
            <a:ext cx="466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5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69162EA8-F92A-45B3-9716-D41F453C59B1}"/>
              </a:ext>
            </a:extLst>
          </p:cNvPr>
          <p:cNvSpPr txBox="1"/>
          <p:nvPr/>
        </p:nvSpPr>
        <p:spPr>
          <a:xfrm flipH="1">
            <a:off x="4834647" y="1411717"/>
            <a:ext cx="466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4</a:t>
            </a:r>
            <a:endParaRPr lang="hr-HR" b="1">
              <a:solidFill>
                <a:srgbClr val="FF9900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4263414B-9EFF-495C-9DFE-2F9AB4546F95}"/>
              </a:ext>
            </a:extLst>
          </p:cNvPr>
          <p:cNvSpPr txBox="1"/>
          <p:nvPr/>
        </p:nvSpPr>
        <p:spPr>
          <a:xfrm>
            <a:off x="194553" y="5466945"/>
            <a:ext cx="10525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Do you know anything about these breeds (a german shepherd, a Jack Russel terrier…)?</a:t>
            </a:r>
          </a:p>
          <a:p>
            <a:r>
              <a:rPr lang="hr-HR" sz="2400" i="1"/>
              <a:t>Znaš li nešto o ovim pasminama (njemački ovčar, Jack Russel terijer…)?</a:t>
            </a:r>
          </a:p>
        </p:txBody>
      </p:sp>
    </p:spTree>
    <p:extLst>
      <p:ext uri="{BB962C8B-B14F-4D97-AF65-F5344CB8AC3E}">
        <p14:creationId xmlns:p14="http://schemas.microsoft.com/office/powerpoint/2010/main" val="221111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7AF3FBD-7753-44EC-B976-74B9E79F4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27059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37F01B9-2D2D-481B-AB36-DC2FD343C17D}"/>
              </a:ext>
            </a:extLst>
          </p:cNvPr>
          <p:cNvSpPr txBox="1"/>
          <p:nvPr/>
        </p:nvSpPr>
        <p:spPr>
          <a:xfrm>
            <a:off x="5739319" y="175098"/>
            <a:ext cx="5680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78.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75C7FF9-8841-4C82-BB9C-4685C85B8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920" y="1624114"/>
            <a:ext cx="10784352" cy="4426491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86F4EF1A-0D5F-430C-BD0F-A7A8062B561D}"/>
              </a:ext>
            </a:extLst>
          </p:cNvPr>
          <p:cNvSpPr txBox="1"/>
          <p:nvPr/>
        </p:nvSpPr>
        <p:spPr>
          <a:xfrm>
            <a:off x="554477" y="311285"/>
            <a:ext cx="11070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Pretraži Internet i pronađi odgovor na pitanja. Trebaš pronaći i dokaz kako bi potkrijepio svoju tvrdnju (npr. uz osobu koja ima najdužu kosu trebaš naći i koliko je njegova/njezina kosa duga).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829723DF-BA6A-4379-8514-21CDA789B263}"/>
              </a:ext>
            </a:extLst>
          </p:cNvPr>
          <p:cNvSpPr txBox="1"/>
          <p:nvPr/>
        </p:nvSpPr>
        <p:spPr>
          <a:xfrm>
            <a:off x="6420255" y="2830749"/>
            <a:ext cx="256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Xie Quiping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4E1BDE97-D6AB-42EC-90B4-4C2A3686046B}"/>
              </a:ext>
            </a:extLst>
          </p:cNvPr>
          <p:cNvSpPr txBox="1"/>
          <p:nvPr/>
        </p:nvSpPr>
        <p:spPr>
          <a:xfrm>
            <a:off x="6939614" y="3882177"/>
            <a:ext cx="256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Brett Williams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2ABB41C0-53C0-4452-A27B-D10C9E8E563B}"/>
              </a:ext>
            </a:extLst>
          </p:cNvPr>
          <p:cNvSpPr txBox="1"/>
          <p:nvPr/>
        </p:nvSpPr>
        <p:spPr>
          <a:xfrm>
            <a:off x="5961984" y="4438603"/>
            <a:ext cx="256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Kane Tanaka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2F10C84C-154F-4BDC-A182-D978052FA3F9}"/>
              </a:ext>
            </a:extLst>
          </p:cNvPr>
          <p:cNvSpPr txBox="1"/>
          <p:nvPr/>
        </p:nvSpPr>
        <p:spPr>
          <a:xfrm>
            <a:off x="6241914" y="4966391"/>
            <a:ext cx="256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Christian Coleman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A7131216-47D3-463F-A3E9-FBC404BA82CC}"/>
              </a:ext>
            </a:extLst>
          </p:cNvPr>
          <p:cNvSpPr txBox="1"/>
          <p:nvPr/>
        </p:nvSpPr>
        <p:spPr>
          <a:xfrm>
            <a:off x="6792180" y="5540556"/>
            <a:ext cx="256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Houdini</a:t>
            </a:r>
          </a:p>
        </p:txBody>
      </p:sp>
    </p:spTree>
    <p:extLst>
      <p:ext uri="{BB962C8B-B14F-4D97-AF65-F5344CB8AC3E}">
        <p14:creationId xmlns:p14="http://schemas.microsoft.com/office/powerpoint/2010/main" val="381813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7FE9981-8B9B-4BA5-AF4F-A5E9E77FB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33" y="828371"/>
            <a:ext cx="10172700" cy="380047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D9D12CD-39A3-4F86-B74E-C0DB5BA2854F}"/>
              </a:ext>
            </a:extLst>
          </p:cNvPr>
          <p:cNvSpPr txBox="1"/>
          <p:nvPr/>
        </p:nvSpPr>
        <p:spPr>
          <a:xfrm>
            <a:off x="437745" y="204281"/>
            <a:ext cx="10505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praznine ponuđenim riječima.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3B3A094D-3879-456D-9EB7-8204834C5CF8}"/>
              </a:ext>
            </a:extLst>
          </p:cNvPr>
          <p:cNvSpPr txBox="1"/>
          <p:nvPr/>
        </p:nvSpPr>
        <p:spPr>
          <a:xfrm>
            <a:off x="4241260" y="4167181"/>
            <a:ext cx="124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grapes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1E84E30A-63A4-46F4-8CB5-15466042CA39}"/>
              </a:ext>
            </a:extLst>
          </p:cNvPr>
          <p:cNvSpPr txBox="1"/>
          <p:nvPr/>
        </p:nvSpPr>
        <p:spPr>
          <a:xfrm>
            <a:off x="1274323" y="3151400"/>
            <a:ext cx="1408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Business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CE41320A-7700-4343-A207-511DE3B8769C}"/>
              </a:ext>
            </a:extLst>
          </p:cNvPr>
          <p:cNvSpPr txBox="1"/>
          <p:nvPr/>
        </p:nvSpPr>
        <p:spPr>
          <a:xfrm>
            <a:off x="2166025" y="3659290"/>
            <a:ext cx="124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make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958DC35B-FF29-406C-8BE3-DC18714A2F0B}"/>
              </a:ext>
            </a:extLst>
          </p:cNvPr>
          <p:cNvSpPr txBox="1"/>
          <p:nvPr/>
        </p:nvSpPr>
        <p:spPr>
          <a:xfrm>
            <a:off x="2682807" y="2608522"/>
            <a:ext cx="124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tricks</a:t>
            </a:r>
          </a:p>
        </p:txBody>
      </p:sp>
    </p:spTree>
    <p:extLst>
      <p:ext uri="{BB962C8B-B14F-4D97-AF65-F5344CB8AC3E}">
        <p14:creationId xmlns:p14="http://schemas.microsoft.com/office/powerpoint/2010/main" val="264415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D1D1379-1531-4D50-A82B-5A2CACB78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32" y="1703454"/>
            <a:ext cx="9728775" cy="320121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0747C2D-17BB-4EB6-8F11-7F7A37D84829}"/>
              </a:ext>
            </a:extLst>
          </p:cNvPr>
          <p:cNvSpPr txBox="1"/>
          <p:nvPr/>
        </p:nvSpPr>
        <p:spPr>
          <a:xfrm>
            <a:off x="680936" y="1050304"/>
            <a:ext cx="9970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Pretraži tekst o Smurfiju, Francesci i Ernestine. Što ovi brojevi označavaju?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E0B7245C-76D2-4FC0-854B-1FD760516F70}"/>
              </a:ext>
            </a:extLst>
          </p:cNvPr>
          <p:cNvSpPr txBox="1"/>
          <p:nvPr/>
        </p:nvSpPr>
        <p:spPr>
          <a:xfrm>
            <a:off x="2159541" y="2767307"/>
            <a:ext cx="6118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9900"/>
                </a:solidFill>
              </a:rPr>
              <a:t>Smurf can do 32 tricks in one minute.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8AF1AD26-1A54-496E-B145-AFDD82CBD154}"/>
              </a:ext>
            </a:extLst>
          </p:cNvPr>
          <p:cNvSpPr txBox="1"/>
          <p:nvPr/>
        </p:nvSpPr>
        <p:spPr>
          <a:xfrm>
            <a:off x="2230572" y="3283163"/>
            <a:ext cx="6118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9900"/>
                </a:solidFill>
              </a:rPr>
              <a:t>Ernestine is over 24  years old. 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1193932A-6716-484A-BD42-8F34943FD91D}"/>
              </a:ext>
            </a:extLst>
          </p:cNvPr>
          <p:cNvSpPr txBox="1"/>
          <p:nvPr/>
        </p:nvSpPr>
        <p:spPr>
          <a:xfrm>
            <a:off x="2159541" y="3789854"/>
            <a:ext cx="6118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9900"/>
                </a:solidFill>
              </a:rPr>
              <a:t>Ernestine was born on 17 July 1991.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1D39214B-F45E-4BA5-AA76-2F409B7260DE}"/>
              </a:ext>
            </a:extLst>
          </p:cNvPr>
          <p:cNvSpPr txBox="1"/>
          <p:nvPr/>
        </p:nvSpPr>
        <p:spPr>
          <a:xfrm>
            <a:off x="2230572" y="4341570"/>
            <a:ext cx="6118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9900"/>
                </a:solidFill>
              </a:rPr>
              <a:t>Smurf is a 6-year-old terrier.</a:t>
            </a:r>
          </a:p>
        </p:txBody>
      </p:sp>
    </p:spTree>
    <p:extLst>
      <p:ext uri="{BB962C8B-B14F-4D97-AF65-F5344CB8AC3E}">
        <p14:creationId xmlns:p14="http://schemas.microsoft.com/office/powerpoint/2010/main" val="94846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5589</TotalTime>
  <Words>392</Words>
  <Application>Microsoft Office PowerPoint</Application>
  <PresentationFormat>Široki zaslon</PresentationFormat>
  <Paragraphs>62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296</cp:revision>
  <dcterms:created xsi:type="dcterms:W3CDTF">2020-09-19T11:02:00Z</dcterms:created>
  <dcterms:modified xsi:type="dcterms:W3CDTF">2021-05-09T09:46:58Z</dcterms:modified>
</cp:coreProperties>
</file>